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307" r:id="rId4"/>
    <p:sldId id="277" r:id="rId5"/>
    <p:sldId id="309" r:id="rId6"/>
    <p:sldId id="311" r:id="rId7"/>
    <p:sldId id="312" r:id="rId8"/>
    <p:sldId id="31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Dionne" initials="MD" lastIdx="1" clrIdx="0">
    <p:extLst>
      <p:ext uri="{19B8F6BF-5375-455C-9EA6-DF929625EA0E}">
        <p15:presenceInfo xmlns:p15="http://schemas.microsoft.com/office/powerpoint/2012/main" userId="63b933f86be82a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  <a:srgbClr val="96322A"/>
    <a:srgbClr val="FEC200"/>
    <a:srgbClr val="BC8F00"/>
    <a:srgbClr val="E51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1" autoAdjust="0"/>
    <p:restoredTop sz="71210" autoAdjust="0"/>
  </p:normalViewPr>
  <p:slideViewPr>
    <p:cSldViewPr snapToGrid="0">
      <p:cViewPr varScale="1">
        <p:scale>
          <a:sx n="82" d="100"/>
          <a:sy n="82" d="100"/>
        </p:scale>
        <p:origin x="17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B56637-6FFE-4734-9800-7A942A45703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95AF-5494-427D-A9D8-C6F639224F91}">
      <dgm:prSet phldrT="[Text]" custT="1"/>
      <dgm:spPr>
        <a:solidFill>
          <a:srgbClr val="96322A"/>
        </a:solidFill>
      </dgm:spPr>
      <dgm:t>
        <a:bodyPr/>
        <a:lstStyle/>
        <a:p>
          <a:pPr algn="ctr"/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Kate Yayla</a:t>
          </a:r>
          <a:endParaRPr lang="en-US" sz="36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C02A4772-184C-429B-AB08-BB0851D4D407}" type="parTrans" cxnId="{76F94ED7-6D9F-4CE2-B9B4-FC11464431A6}">
      <dgm:prSet/>
      <dgm:spPr/>
      <dgm:t>
        <a:bodyPr/>
        <a:lstStyle/>
        <a:p>
          <a:endParaRPr lang="en-US"/>
        </a:p>
      </dgm:t>
    </dgm:pt>
    <dgm:pt modelId="{40D65230-12D8-4C97-847B-15CA0B3B0A6F}" type="sibTrans" cxnId="{76F94ED7-6D9F-4CE2-B9B4-FC11464431A6}">
      <dgm:prSet/>
      <dgm:spPr/>
      <dgm:t>
        <a:bodyPr/>
        <a:lstStyle/>
        <a:p>
          <a:endParaRPr lang="en-US"/>
        </a:p>
      </dgm:t>
    </dgm:pt>
    <dgm:pt modelId="{B347B670-C154-41B9-A1A7-F02C1778252F}">
      <dgm:prSet phldrT="[Text]" custT="1"/>
      <dgm:spPr>
        <a:solidFill>
          <a:srgbClr val="96322A"/>
        </a:solidFill>
      </dgm:spPr>
      <dgm:t>
        <a:bodyPr/>
        <a:lstStyle/>
        <a:p>
          <a:pPr algn="ctr"/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Meet </a:t>
          </a:r>
        </a:p>
        <a:p>
          <a:pPr algn="ctr"/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K Kaur </a:t>
          </a:r>
          <a:r>
            <a:rPr lang="en-US" sz="2400" dirty="0" err="1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Sahni</a:t>
          </a:r>
          <a:endParaRPr lang="en-US" sz="24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12728D2B-B077-492B-B5E6-93DC02C5F1FA}" type="parTrans" cxnId="{DBA3D35B-6EDB-4984-8887-8194D209E3A3}">
      <dgm:prSet/>
      <dgm:spPr/>
      <dgm:t>
        <a:bodyPr/>
        <a:lstStyle/>
        <a:p>
          <a:endParaRPr lang="en-US"/>
        </a:p>
      </dgm:t>
    </dgm:pt>
    <dgm:pt modelId="{760EC123-94DA-4C7C-91B6-8C79A4141024}" type="sibTrans" cxnId="{DBA3D35B-6EDB-4984-8887-8194D209E3A3}">
      <dgm:prSet/>
      <dgm:spPr/>
      <dgm:t>
        <a:bodyPr/>
        <a:lstStyle/>
        <a:p>
          <a:endParaRPr lang="en-US"/>
        </a:p>
      </dgm:t>
    </dgm:pt>
    <dgm:pt modelId="{BA21973E-44AC-4B32-A052-C646DECB4126}">
      <dgm:prSet phldrT="[Text]" custT="1"/>
      <dgm:spPr>
        <a:solidFill>
          <a:srgbClr val="96322A"/>
        </a:solidFill>
      </dgm:spPr>
      <dgm:t>
        <a:bodyPr/>
        <a:lstStyle/>
        <a:p>
          <a:pPr algn="ctr"/>
          <a:r>
            <a:rPr lang="en-US" sz="2400" dirty="0" err="1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Saleha</a:t>
          </a:r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 Ahmed</a:t>
          </a:r>
          <a:endParaRPr lang="en-US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640960F2-3774-4B88-8BDE-982EE8BA8481}" type="parTrans" cxnId="{9BE182DA-D94C-44A8-BE11-371A03F64279}">
      <dgm:prSet/>
      <dgm:spPr/>
      <dgm:t>
        <a:bodyPr/>
        <a:lstStyle/>
        <a:p>
          <a:endParaRPr lang="en-US"/>
        </a:p>
      </dgm:t>
    </dgm:pt>
    <dgm:pt modelId="{358B68C0-A336-4069-B81C-AF8872E40842}" type="sibTrans" cxnId="{9BE182DA-D94C-44A8-BE11-371A03F64279}">
      <dgm:prSet/>
      <dgm:spPr/>
      <dgm:t>
        <a:bodyPr/>
        <a:lstStyle/>
        <a:p>
          <a:endParaRPr lang="en-US"/>
        </a:p>
      </dgm:t>
    </dgm:pt>
    <dgm:pt modelId="{CD88B88A-F6D4-496C-891A-33B0DB8D1980}">
      <dgm:prSet phldrT="[Text]" custT="1"/>
      <dgm:spPr>
        <a:solidFill>
          <a:srgbClr val="96322A"/>
        </a:solidFill>
      </dgm:spPr>
      <dgm:t>
        <a:bodyPr/>
        <a:lstStyle/>
        <a:p>
          <a:pPr algn="ctr"/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Jay Dhruv</a:t>
          </a:r>
          <a:endParaRPr lang="en-US" sz="14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0F74A844-2B5A-4CC5-A892-0A72ACB63FE4}" type="parTrans" cxnId="{48F07CFA-901F-4502-9C60-9F29EE601572}">
      <dgm:prSet/>
      <dgm:spPr/>
      <dgm:t>
        <a:bodyPr/>
        <a:lstStyle/>
        <a:p>
          <a:endParaRPr lang="en-US"/>
        </a:p>
      </dgm:t>
    </dgm:pt>
    <dgm:pt modelId="{569E366C-0CA3-4880-A6A9-2FB3C6DA969D}" type="sibTrans" cxnId="{48F07CFA-901F-4502-9C60-9F29EE601572}">
      <dgm:prSet/>
      <dgm:spPr/>
      <dgm:t>
        <a:bodyPr/>
        <a:lstStyle/>
        <a:p>
          <a:endParaRPr lang="en-US"/>
        </a:p>
      </dgm:t>
    </dgm:pt>
    <dgm:pt modelId="{7120EE43-DED2-45B7-9559-1EA4172A6915}">
      <dgm:prSet phldrT="[Text]" custT="1"/>
      <dgm:spPr>
        <a:solidFill>
          <a:srgbClr val="96322A"/>
        </a:solidFill>
      </dgm:spPr>
      <dgm:t>
        <a:bodyPr/>
        <a:lstStyle/>
        <a:p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Brian Johnson</a:t>
          </a:r>
        </a:p>
      </dgm:t>
    </dgm:pt>
    <dgm:pt modelId="{5F0CF807-9F20-4958-8B4F-52A9D71C19FD}" type="parTrans" cxnId="{AD6908AD-EEF1-404F-8CA2-446C629C663D}">
      <dgm:prSet/>
      <dgm:spPr/>
      <dgm:t>
        <a:bodyPr/>
        <a:lstStyle/>
        <a:p>
          <a:endParaRPr lang="en-US"/>
        </a:p>
      </dgm:t>
    </dgm:pt>
    <dgm:pt modelId="{05FDF43A-ABE5-4992-B9E0-1BAA67777816}" type="sibTrans" cxnId="{AD6908AD-EEF1-404F-8CA2-446C629C663D}">
      <dgm:prSet/>
      <dgm:spPr/>
      <dgm:t>
        <a:bodyPr/>
        <a:lstStyle/>
        <a:p>
          <a:endParaRPr lang="en-US"/>
        </a:p>
      </dgm:t>
    </dgm:pt>
    <dgm:pt modelId="{AB1CCB99-07EE-497B-99E5-2114E5B015B7}" type="pres">
      <dgm:prSet presAssocID="{D3B56637-6FFE-4734-9800-7A942A45703C}" presName="diagram" presStyleCnt="0">
        <dgm:presLayoutVars>
          <dgm:dir/>
          <dgm:resizeHandles val="exact"/>
        </dgm:presLayoutVars>
      </dgm:prSet>
      <dgm:spPr/>
    </dgm:pt>
    <dgm:pt modelId="{DA051886-3470-4803-B73F-502B93ABD84F}" type="pres">
      <dgm:prSet presAssocID="{CD88B88A-F6D4-496C-891A-33B0DB8D1980}" presName="node" presStyleLbl="node1" presStyleIdx="0" presStyleCnt="5" custLinFactX="100000" custLinFactY="13826" custLinFactNeighborX="113423" custLinFactNeighborY="100000">
        <dgm:presLayoutVars>
          <dgm:bulletEnabled val="1"/>
        </dgm:presLayoutVars>
      </dgm:prSet>
      <dgm:spPr/>
    </dgm:pt>
    <dgm:pt modelId="{7B0BAA57-0382-49A2-82A6-8EEA4AFFC462}" type="pres">
      <dgm:prSet presAssocID="{569E366C-0CA3-4880-A6A9-2FB3C6DA969D}" presName="sibTrans" presStyleCnt="0"/>
      <dgm:spPr/>
    </dgm:pt>
    <dgm:pt modelId="{416B2F5A-5E62-4FB9-A398-77AF8C183F11}" type="pres">
      <dgm:prSet presAssocID="{7120EE43-DED2-45B7-9559-1EA4172A6915}" presName="node" presStyleLbl="node1" presStyleIdx="1" presStyleCnt="5" custLinFactNeighborX="-70477" custLinFactNeighborY="1768">
        <dgm:presLayoutVars>
          <dgm:bulletEnabled val="1"/>
        </dgm:presLayoutVars>
      </dgm:prSet>
      <dgm:spPr/>
    </dgm:pt>
    <dgm:pt modelId="{B88FE66E-2883-4D50-9C1D-44EBFA27A133}" type="pres">
      <dgm:prSet presAssocID="{05FDF43A-ABE5-4992-B9E0-1BAA67777816}" presName="sibTrans" presStyleCnt="0"/>
      <dgm:spPr/>
    </dgm:pt>
    <dgm:pt modelId="{C390360F-A4FC-419B-8F03-4C961B165D00}" type="pres">
      <dgm:prSet presAssocID="{F45C95AF-5494-427D-A9D8-C6F639224F91}" presName="node" presStyleLbl="node1" presStyleIdx="2" presStyleCnt="5" custLinFactX="-12287" custLinFactY="14750" custLinFactNeighborX="-100000" custLinFactNeighborY="100000">
        <dgm:presLayoutVars>
          <dgm:bulletEnabled val="1"/>
        </dgm:presLayoutVars>
      </dgm:prSet>
      <dgm:spPr/>
    </dgm:pt>
    <dgm:pt modelId="{5855970C-1549-40BF-A014-AAE6EA7928C2}" type="pres">
      <dgm:prSet presAssocID="{40D65230-12D8-4C97-847B-15CA0B3B0A6F}" presName="sibTrans" presStyleCnt="0"/>
      <dgm:spPr/>
    </dgm:pt>
    <dgm:pt modelId="{BB8CD9CF-300D-4AEF-9601-7EF39963324C}" type="pres">
      <dgm:prSet presAssocID="{B347B670-C154-41B9-A1A7-F02C1778252F}" presName="node" presStyleLbl="node1" presStyleIdx="3" presStyleCnt="5" custLinFactNeighborX="-54091" custLinFactNeighborY="-2530">
        <dgm:presLayoutVars>
          <dgm:bulletEnabled val="1"/>
        </dgm:presLayoutVars>
      </dgm:prSet>
      <dgm:spPr/>
    </dgm:pt>
    <dgm:pt modelId="{A8F780CA-D360-40AA-A52C-B4D649045925}" type="pres">
      <dgm:prSet presAssocID="{760EC123-94DA-4C7C-91B6-8C79A4141024}" presName="sibTrans" presStyleCnt="0"/>
      <dgm:spPr/>
    </dgm:pt>
    <dgm:pt modelId="{D298A9FA-D96C-4876-9684-B4526A2C1C66}" type="pres">
      <dgm:prSet presAssocID="{BA21973E-44AC-4B32-A052-C646DECB4126}" presName="node" presStyleLbl="node1" presStyleIdx="4" presStyleCnt="5" custLinFactY="-14898" custLinFactNeighborX="-15034" custLinFactNeighborY="-100000">
        <dgm:presLayoutVars>
          <dgm:bulletEnabled val="1"/>
        </dgm:presLayoutVars>
      </dgm:prSet>
      <dgm:spPr/>
    </dgm:pt>
  </dgm:ptLst>
  <dgm:cxnLst>
    <dgm:cxn modelId="{4F74A702-3DDC-4F3A-8237-E9BD79FE1D20}" type="presOf" srcId="{B347B670-C154-41B9-A1A7-F02C1778252F}" destId="{BB8CD9CF-300D-4AEF-9601-7EF39963324C}" srcOrd="0" destOrd="0" presId="urn:microsoft.com/office/officeart/2005/8/layout/default"/>
    <dgm:cxn modelId="{B3D84F27-E83C-4A0F-8D58-A53D731D54AA}" type="presOf" srcId="{BA21973E-44AC-4B32-A052-C646DECB4126}" destId="{D298A9FA-D96C-4876-9684-B4526A2C1C66}" srcOrd="0" destOrd="0" presId="urn:microsoft.com/office/officeart/2005/8/layout/default"/>
    <dgm:cxn modelId="{C3872740-A617-4A5A-9AFB-0E137614EE4F}" type="presOf" srcId="{CD88B88A-F6D4-496C-891A-33B0DB8D1980}" destId="{DA051886-3470-4803-B73F-502B93ABD84F}" srcOrd="0" destOrd="0" presId="urn:microsoft.com/office/officeart/2005/8/layout/default"/>
    <dgm:cxn modelId="{DBA3D35B-6EDB-4984-8887-8194D209E3A3}" srcId="{D3B56637-6FFE-4734-9800-7A942A45703C}" destId="{B347B670-C154-41B9-A1A7-F02C1778252F}" srcOrd="3" destOrd="0" parTransId="{12728D2B-B077-492B-B5E6-93DC02C5F1FA}" sibTransId="{760EC123-94DA-4C7C-91B6-8C79A4141024}"/>
    <dgm:cxn modelId="{2387A755-6E57-4DF4-8BD2-FCF441DFC952}" type="presOf" srcId="{D3B56637-6FFE-4734-9800-7A942A45703C}" destId="{AB1CCB99-07EE-497B-99E5-2114E5B015B7}" srcOrd="0" destOrd="0" presId="urn:microsoft.com/office/officeart/2005/8/layout/default"/>
    <dgm:cxn modelId="{0689D393-BB09-4230-9CD3-91216E48EFA8}" type="presOf" srcId="{7120EE43-DED2-45B7-9559-1EA4172A6915}" destId="{416B2F5A-5E62-4FB9-A398-77AF8C183F11}" srcOrd="0" destOrd="0" presId="urn:microsoft.com/office/officeart/2005/8/layout/default"/>
    <dgm:cxn modelId="{6A9252AA-63C3-4924-BBC4-2CD22EA071C9}" type="presOf" srcId="{F45C95AF-5494-427D-A9D8-C6F639224F91}" destId="{C390360F-A4FC-419B-8F03-4C961B165D00}" srcOrd="0" destOrd="0" presId="urn:microsoft.com/office/officeart/2005/8/layout/default"/>
    <dgm:cxn modelId="{AD6908AD-EEF1-404F-8CA2-446C629C663D}" srcId="{D3B56637-6FFE-4734-9800-7A942A45703C}" destId="{7120EE43-DED2-45B7-9559-1EA4172A6915}" srcOrd="1" destOrd="0" parTransId="{5F0CF807-9F20-4958-8B4F-52A9D71C19FD}" sibTransId="{05FDF43A-ABE5-4992-B9E0-1BAA67777816}"/>
    <dgm:cxn modelId="{76F94ED7-6D9F-4CE2-B9B4-FC11464431A6}" srcId="{D3B56637-6FFE-4734-9800-7A942A45703C}" destId="{F45C95AF-5494-427D-A9D8-C6F639224F91}" srcOrd="2" destOrd="0" parTransId="{C02A4772-184C-429B-AB08-BB0851D4D407}" sibTransId="{40D65230-12D8-4C97-847B-15CA0B3B0A6F}"/>
    <dgm:cxn modelId="{9BE182DA-D94C-44A8-BE11-371A03F64279}" srcId="{D3B56637-6FFE-4734-9800-7A942A45703C}" destId="{BA21973E-44AC-4B32-A052-C646DECB4126}" srcOrd="4" destOrd="0" parTransId="{640960F2-3774-4B88-8BDE-982EE8BA8481}" sibTransId="{358B68C0-A336-4069-B81C-AF8872E40842}"/>
    <dgm:cxn modelId="{48F07CFA-901F-4502-9C60-9F29EE601572}" srcId="{D3B56637-6FFE-4734-9800-7A942A45703C}" destId="{CD88B88A-F6D4-496C-891A-33B0DB8D1980}" srcOrd="0" destOrd="0" parTransId="{0F74A844-2B5A-4CC5-A892-0A72ACB63FE4}" sibTransId="{569E366C-0CA3-4880-A6A9-2FB3C6DA969D}"/>
    <dgm:cxn modelId="{3286A586-381C-40D9-BF92-F88D38DE20A1}" type="presParOf" srcId="{AB1CCB99-07EE-497B-99E5-2114E5B015B7}" destId="{DA051886-3470-4803-B73F-502B93ABD84F}" srcOrd="0" destOrd="0" presId="urn:microsoft.com/office/officeart/2005/8/layout/default"/>
    <dgm:cxn modelId="{6153E77E-A851-48D9-960B-31976006F4BB}" type="presParOf" srcId="{AB1CCB99-07EE-497B-99E5-2114E5B015B7}" destId="{7B0BAA57-0382-49A2-82A6-8EEA4AFFC462}" srcOrd="1" destOrd="0" presId="urn:microsoft.com/office/officeart/2005/8/layout/default"/>
    <dgm:cxn modelId="{58CD3956-AD11-45ED-9D07-911202A0BF49}" type="presParOf" srcId="{AB1CCB99-07EE-497B-99E5-2114E5B015B7}" destId="{416B2F5A-5E62-4FB9-A398-77AF8C183F11}" srcOrd="2" destOrd="0" presId="urn:microsoft.com/office/officeart/2005/8/layout/default"/>
    <dgm:cxn modelId="{A439DBB3-BF96-48FD-94DA-AF9C31187B52}" type="presParOf" srcId="{AB1CCB99-07EE-497B-99E5-2114E5B015B7}" destId="{B88FE66E-2883-4D50-9C1D-44EBFA27A133}" srcOrd="3" destOrd="0" presId="urn:microsoft.com/office/officeart/2005/8/layout/default"/>
    <dgm:cxn modelId="{10E6532E-46CD-431D-8B10-DACC4DCC7B36}" type="presParOf" srcId="{AB1CCB99-07EE-497B-99E5-2114E5B015B7}" destId="{C390360F-A4FC-419B-8F03-4C961B165D00}" srcOrd="4" destOrd="0" presId="urn:microsoft.com/office/officeart/2005/8/layout/default"/>
    <dgm:cxn modelId="{358A0831-4A20-465F-9BB3-72F2745DDBB5}" type="presParOf" srcId="{AB1CCB99-07EE-497B-99E5-2114E5B015B7}" destId="{5855970C-1549-40BF-A014-AAE6EA7928C2}" srcOrd="5" destOrd="0" presId="urn:microsoft.com/office/officeart/2005/8/layout/default"/>
    <dgm:cxn modelId="{E5B14470-07F4-4085-A1E4-9BB434AA22B2}" type="presParOf" srcId="{AB1CCB99-07EE-497B-99E5-2114E5B015B7}" destId="{BB8CD9CF-300D-4AEF-9601-7EF39963324C}" srcOrd="6" destOrd="0" presId="urn:microsoft.com/office/officeart/2005/8/layout/default"/>
    <dgm:cxn modelId="{E89273CD-9C0D-4CB0-B237-002C1B8EEC4A}" type="presParOf" srcId="{AB1CCB99-07EE-497B-99E5-2114E5B015B7}" destId="{A8F780CA-D360-40AA-A52C-B4D649045925}" srcOrd="7" destOrd="0" presId="urn:microsoft.com/office/officeart/2005/8/layout/default"/>
    <dgm:cxn modelId="{FD5EA62F-3CAD-4F4D-B491-AAAC0A070872}" type="presParOf" srcId="{AB1CCB99-07EE-497B-99E5-2114E5B015B7}" destId="{D298A9FA-D96C-4876-9684-B4526A2C1C6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51886-3470-4803-B73F-502B93ABD84F}">
      <dsp:nvSpPr>
        <dsp:cNvPr id="0" name=""/>
        <dsp:cNvSpPr/>
      </dsp:nvSpPr>
      <dsp:spPr>
        <a:xfrm>
          <a:off x="4945691" y="2053738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Jay Dhruv</a:t>
          </a:r>
          <a:endParaRPr lang="en-US" sz="1400" kern="12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4945691" y="2053738"/>
        <a:ext cx="2317318" cy="1390391"/>
      </dsp:txXfrm>
    </dsp:sp>
    <dsp:sp modelId="{416B2F5A-5E62-4FB9-A398-77AF8C183F11}">
      <dsp:nvSpPr>
        <dsp:cNvPr id="0" name=""/>
        <dsp:cNvSpPr/>
      </dsp:nvSpPr>
      <dsp:spPr>
        <a:xfrm>
          <a:off x="915873" y="495693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Brian Johnson</a:t>
          </a:r>
        </a:p>
      </dsp:txBody>
      <dsp:txXfrm>
        <a:off x="915873" y="495693"/>
        <a:ext cx="2317318" cy="1390391"/>
      </dsp:txXfrm>
    </dsp:sp>
    <dsp:sp modelId="{C390360F-A4FC-419B-8F03-4C961B165D00}">
      <dsp:nvSpPr>
        <dsp:cNvPr id="0" name=""/>
        <dsp:cNvSpPr/>
      </dsp:nvSpPr>
      <dsp:spPr>
        <a:xfrm>
          <a:off x="2496053" y="2066585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Kate Yayla</a:t>
          </a:r>
          <a:endParaRPr lang="en-US" sz="3600" kern="12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2496053" y="2066585"/>
        <a:ext cx="2317318" cy="1390391"/>
      </dsp:txXfrm>
    </dsp:sp>
    <dsp:sp modelId="{BB8CD9CF-300D-4AEF-9601-7EF39963324C}">
      <dsp:nvSpPr>
        <dsp:cNvPr id="0" name=""/>
        <dsp:cNvSpPr/>
      </dsp:nvSpPr>
      <dsp:spPr>
        <a:xfrm>
          <a:off x="21064" y="2058058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Meet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K Kaur </a:t>
          </a:r>
          <a:r>
            <a:rPr lang="en-US" sz="2400" kern="1200" dirty="0" err="1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Sahni</a:t>
          </a:r>
          <a:endParaRPr lang="en-US" sz="2400" kern="12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21064" y="2058058"/>
        <a:ext cx="2317318" cy="1390391"/>
      </dsp:txXfrm>
    </dsp:sp>
    <dsp:sp modelId="{D298A9FA-D96C-4876-9684-B4526A2C1C66}">
      <dsp:nvSpPr>
        <dsp:cNvPr id="0" name=""/>
        <dsp:cNvSpPr/>
      </dsp:nvSpPr>
      <dsp:spPr>
        <a:xfrm>
          <a:off x="3475190" y="495703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Saleha</a:t>
          </a: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 Ahmed</a:t>
          </a:r>
          <a:endParaRPr lang="en-US" kern="12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3475190" y="495703"/>
        <a:ext cx="2317318" cy="1390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58F4C-6B1A-4901-9A19-260396C79F7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02862-8E0D-4E4F-946D-71113BB3C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16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bdhruv" TargetMode="External"/><Relationship Id="rId7" Type="http://schemas.openxmlformats.org/officeDocument/2006/relationships/hyperlink" Target="https://github.com/saleha45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Bjohnson08021/" TargetMode="External"/><Relationship Id="rId5" Type="http://schemas.openxmlformats.org/officeDocument/2006/relationships/hyperlink" Target="https://github.com/Kate-Yayla" TargetMode="External"/><Relationship Id="rId4" Type="http://schemas.openxmlformats.org/officeDocument/2006/relationships/hyperlink" Target="https://github.com/meetk5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bdhruv" TargetMode="External"/><Relationship Id="rId7" Type="http://schemas.openxmlformats.org/officeDocument/2006/relationships/hyperlink" Target="https://github.com/saleha45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Bjohnson08021/" TargetMode="External"/><Relationship Id="rId5" Type="http://schemas.openxmlformats.org/officeDocument/2006/relationships/hyperlink" Target="https://github.com/Kate-Yayla" TargetMode="External"/><Relationship Id="rId4" Type="http://schemas.openxmlformats.org/officeDocument/2006/relationships/hyperlink" Target="https://github.com/meetk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Jay Dhruv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Meet K Kaur 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-apple-system"/>
                <a:hlinkClick r:id="rId4"/>
              </a:rPr>
              <a:t>Sahni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Kate Yayla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6"/>
              </a:rPr>
              <a:t>Brian Johnson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-apple-system"/>
                <a:hlinkClick r:id="rId7"/>
              </a:rPr>
              <a:t>Saleha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7"/>
              </a:rPr>
              <a:t> Ahmed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5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above </a:t>
            </a:r>
            <a:r>
              <a:rPr lang="en-US"/>
              <a:t>technology throughout.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0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9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78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Jay Dhruv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Meet K Kaur 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-apple-system"/>
                <a:hlinkClick r:id="rId4"/>
              </a:rPr>
              <a:t>Sahni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Kate Yayla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6"/>
              </a:rPr>
              <a:t>Brian Johnson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-apple-system"/>
                <a:hlinkClick r:id="rId7"/>
              </a:rPr>
              <a:t>Saleha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7"/>
              </a:rPr>
              <a:t> Ahmed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4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FCB-144E-4C2C-9C33-C30271442828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0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140-DF75-4380-9C8E-9992C6E46E80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0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B25D-18AF-49A6-AD83-E3B83664264C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5C0F-C00D-4E38-946D-38F662D7F390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6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9244-CD47-4B16-B9A6-FB990AC52DF2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4856-0109-481C-B401-2ECB925347D6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6CE70-0FBB-4DF0-802B-91AC1C6D1A4F}" type="datetime1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3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8F73-210B-4A22-833A-5580414E4C46}" type="datetime1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5924-FA68-4CB0-9782-47F7D0BC7BDD}" type="datetime1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7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C806-5CDF-467F-B76D-B14EFF38065E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0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0507-B710-41E9-850F-3E50D7BCBEF7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7C2AB-5ABD-457B-B3E5-8FC105D7C963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hyperlink" Target="https://dev.socrata.com/foundry/data.cityofnewyork.us/43nn-pn8j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3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380A0-F828-40F6-ABA0-CB684060C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66843"/>
            <a:ext cx="9143999" cy="6324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BAF91-4632-4A48-A0BC-20AB5D0D29E5}"/>
              </a:ext>
            </a:extLst>
          </p:cNvPr>
          <p:cNvSpPr txBox="1"/>
          <p:nvPr/>
        </p:nvSpPr>
        <p:spPr>
          <a:xfrm>
            <a:off x="2032170" y="4048026"/>
            <a:ext cx="5529215" cy="2308324"/>
          </a:xfrm>
          <a:prstGeom prst="rect">
            <a:avLst/>
          </a:prstGeom>
          <a:pattFill prst="pct1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Rutgers Data Science Bootcamp</a:t>
            </a:r>
          </a:p>
          <a:p>
            <a:endParaRPr lang="en-US" sz="2400" i="1" dirty="0">
              <a:solidFill>
                <a:srgbClr val="FF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Data Restaurateurs</a:t>
            </a:r>
          </a:p>
          <a:p>
            <a:endPara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Project 3 – The NYC Restaurant Finder</a:t>
            </a:r>
          </a:p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25 Sep 2021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0A05A-1E61-419B-8225-50C27E80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290" y="58022"/>
            <a:ext cx="8867042" cy="70564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The Data Restaurateurs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1E8AFD-EEDA-4AC3-8CB8-9F263C28F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141358"/>
              </p:ext>
            </p:extLst>
          </p:nvPr>
        </p:nvGraphicFramePr>
        <p:xfrm>
          <a:off x="2335280" y="1542912"/>
          <a:ext cx="7415420" cy="395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1" y="6276894"/>
            <a:ext cx="1991003" cy="581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19BA35-EE0F-4ABB-BEBA-21534EB9317F}"/>
              </a:ext>
            </a:extLst>
          </p:cNvPr>
          <p:cNvSpPr/>
          <p:nvPr/>
        </p:nvSpPr>
        <p:spPr>
          <a:xfrm>
            <a:off x="1503452" y="6224497"/>
            <a:ext cx="9117656" cy="45719"/>
          </a:xfrm>
          <a:prstGeom prst="rect">
            <a:avLst/>
          </a:prstGeom>
          <a:solidFill>
            <a:srgbClr val="96322A"/>
          </a:solidFill>
          <a:ln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>
            <a:off x="1172308" y="763670"/>
            <a:ext cx="88670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71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58022"/>
            <a:ext cx="8787284" cy="96311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Technologies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9" y="6218872"/>
            <a:ext cx="1991003" cy="581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19BA35-EE0F-4ABB-BEBA-21534EB9317F}"/>
              </a:ext>
            </a:extLst>
          </p:cNvPr>
          <p:cNvSpPr/>
          <p:nvPr/>
        </p:nvSpPr>
        <p:spPr>
          <a:xfrm flipV="1">
            <a:off x="1019909" y="6088621"/>
            <a:ext cx="9652349" cy="45719"/>
          </a:xfrm>
          <a:prstGeom prst="rect">
            <a:avLst/>
          </a:prstGeom>
          <a:solidFill>
            <a:srgbClr val="E51836"/>
          </a:solidFill>
          <a:ln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6322A"/>
              </a:solidFill>
              <a:highlight>
                <a:srgbClr val="96322A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 flipV="1">
            <a:off x="1146048" y="760464"/>
            <a:ext cx="10207752" cy="117361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ADBC99-C240-458E-916A-49EFBEC86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01" y="1432683"/>
            <a:ext cx="867465" cy="852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59E16-CB59-4B95-A43A-0B7FF7035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13" y="1432684"/>
            <a:ext cx="1136998" cy="885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45CDBC-F59D-4963-90ED-49ADC92CC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880" y="1424256"/>
            <a:ext cx="824708" cy="885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1769DE-0F3A-4257-B469-7E11B51B6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689" y="2644405"/>
            <a:ext cx="1836300" cy="845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B99A3-F0B5-4622-979D-5FEC96F40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0463" y="2630919"/>
            <a:ext cx="2040096" cy="8720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AEC4BE-CD4B-4FD3-A7BC-1FF3BCFF6E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0880" y="2642845"/>
            <a:ext cx="1982348" cy="897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9692FB-2647-4338-854A-C2D15A55D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6658" y="1432683"/>
            <a:ext cx="881884" cy="885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FC2C00-A42D-4E72-9B0A-BD0530AAD1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2444" y="2590603"/>
            <a:ext cx="2040095" cy="8942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7E67FA-96F4-44DB-B2F4-15BD6AEEF8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4536" y="1429939"/>
            <a:ext cx="2383647" cy="8544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B124B1-0D45-481C-BFE5-D459A7FEC3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2765" y="1432683"/>
            <a:ext cx="824709" cy="87662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241F0A-AF8F-4197-9B7D-CE60F23BB75E}"/>
              </a:ext>
            </a:extLst>
          </p:cNvPr>
          <p:cNvCxnSpPr>
            <a:cxnSpLocks/>
          </p:cNvCxnSpPr>
          <p:nvPr/>
        </p:nvCxnSpPr>
        <p:spPr>
          <a:xfrm>
            <a:off x="1146048" y="4657139"/>
            <a:ext cx="9627460" cy="0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7A20E4-627C-47C1-9688-7D966AF16CCE}"/>
              </a:ext>
            </a:extLst>
          </p:cNvPr>
          <p:cNvSpPr txBox="1"/>
          <p:nvPr/>
        </p:nvSpPr>
        <p:spPr>
          <a:xfrm>
            <a:off x="986484" y="40768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 Source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B4E0E-47E2-43C3-94B0-9352645BB93F}"/>
              </a:ext>
            </a:extLst>
          </p:cNvPr>
          <p:cNvSpPr txBox="1"/>
          <p:nvPr/>
        </p:nvSpPr>
        <p:spPr>
          <a:xfrm>
            <a:off x="1019909" y="4801728"/>
            <a:ext cx="9355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DOHMH New York City Restaurant Inspection Results Dataset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en-US" sz="18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https://dev.socrata.com/foundry/data.cityofnewyork.us/43nn-pn8j</a:t>
            </a:r>
            <a:r>
              <a:rPr lang="en-US" sz="18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en-US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DE6F4-9518-4C10-9FE5-9D756488E1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9839" y="1440754"/>
            <a:ext cx="814851" cy="819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552D1B-D43A-4ACE-8E29-05B5D00F91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08167" y="1432683"/>
            <a:ext cx="933450" cy="8624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6349A4-7508-4176-8B23-A4803A70E7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08167" y="2583003"/>
            <a:ext cx="933451" cy="8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3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380A0-F828-40F6-ABA0-CB684060C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66843"/>
            <a:ext cx="9143999" cy="6324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BAF91-4632-4A48-A0BC-20AB5D0D29E5}"/>
              </a:ext>
            </a:extLst>
          </p:cNvPr>
          <p:cNvSpPr txBox="1"/>
          <p:nvPr/>
        </p:nvSpPr>
        <p:spPr>
          <a:xfrm>
            <a:off x="2067340" y="4258222"/>
            <a:ext cx="538038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sz="3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1. Project Overview</a:t>
            </a:r>
          </a:p>
          <a:p>
            <a:endParaRPr lang="en-US" sz="3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0A05A-1E61-419B-8225-50C27E80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459CE-3466-455A-8FD5-9D14FA580553}"/>
              </a:ext>
            </a:extLst>
          </p:cNvPr>
          <p:cNvSpPr/>
          <p:nvPr/>
        </p:nvSpPr>
        <p:spPr>
          <a:xfrm>
            <a:off x="2173358" y="4850297"/>
            <a:ext cx="543339" cy="556591"/>
          </a:xfrm>
          <a:prstGeom prst="rect">
            <a:avLst/>
          </a:prstGeom>
          <a:noFill/>
          <a:ln w="57150"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93410-D7E6-4425-8026-3EB6015F5A5D}"/>
              </a:ext>
            </a:extLst>
          </p:cNvPr>
          <p:cNvSpPr/>
          <p:nvPr/>
        </p:nvSpPr>
        <p:spPr>
          <a:xfrm>
            <a:off x="2173356" y="4572001"/>
            <a:ext cx="4863548" cy="1166191"/>
          </a:xfrm>
          <a:prstGeom prst="rect">
            <a:avLst/>
          </a:prstGeom>
          <a:noFill/>
          <a:ln w="57150"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3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22" y="58022"/>
            <a:ext cx="8881110" cy="70564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96322A"/>
                </a:solidFill>
              </a:rPr>
              <a:t>Data Cleaning, creating DB in SQL, ETL &amp; Flask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76894"/>
            <a:ext cx="1991003" cy="581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19BA35-EE0F-4ABB-BEBA-21534EB9317F}"/>
              </a:ext>
            </a:extLst>
          </p:cNvPr>
          <p:cNvSpPr/>
          <p:nvPr/>
        </p:nvSpPr>
        <p:spPr>
          <a:xfrm flipV="1">
            <a:off x="0" y="6199501"/>
            <a:ext cx="12192000" cy="77392"/>
          </a:xfrm>
          <a:prstGeom prst="rect">
            <a:avLst/>
          </a:prstGeom>
          <a:solidFill>
            <a:srgbClr val="96322A"/>
          </a:solidFill>
          <a:ln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>
            <a:off x="1158240" y="763670"/>
            <a:ext cx="8881110" cy="0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A4C26C-0252-4FC9-B832-51C4C92DFC92}"/>
              </a:ext>
            </a:extLst>
          </p:cNvPr>
          <p:cNvSpPr txBox="1"/>
          <p:nvPr/>
        </p:nvSpPr>
        <p:spPr>
          <a:xfrm>
            <a:off x="735910" y="1053516"/>
            <a:ext cx="107201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Extracting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Transforming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Loading 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141188C3-1495-4D07-9C91-BEBA4E17D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214" y="1320045"/>
            <a:ext cx="914400" cy="914400"/>
          </a:xfrm>
          <a:prstGeom prst="rect">
            <a:avLst/>
          </a:prstGeom>
        </p:spPr>
      </p:pic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B829DC1C-7DC9-4B61-843B-ED527E9CB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822" y="2552257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A0AB4E1A-013F-4C0D-9B85-EA9B2A894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36" y="3849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22" y="58022"/>
            <a:ext cx="8881110" cy="70564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Web pages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" y="6250883"/>
            <a:ext cx="1991003" cy="58110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>
            <a:off x="397116" y="599547"/>
            <a:ext cx="10833592" cy="0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16F46A-B71A-418B-B822-A68985C74E5B}"/>
              </a:ext>
            </a:extLst>
          </p:cNvPr>
          <p:cNvSpPr txBox="1"/>
          <p:nvPr/>
        </p:nvSpPr>
        <p:spPr>
          <a:xfrm>
            <a:off x="1052222" y="884320"/>
            <a:ext cx="10090636" cy="36933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FC188-EC91-4E4F-A000-ABE99BF74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6" y="2693461"/>
            <a:ext cx="512886" cy="4256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B0B908-8D78-42CF-BF89-A682E26EA6E9}"/>
              </a:ext>
            </a:extLst>
          </p:cNvPr>
          <p:cNvSpPr txBox="1"/>
          <p:nvPr/>
        </p:nvSpPr>
        <p:spPr>
          <a:xfrm>
            <a:off x="902276" y="1141073"/>
            <a:ext cx="9545350" cy="36933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page with 4 web pages links , favicon added for each page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3C074-1678-4EC3-B52C-00739BC1BE5B}"/>
              </a:ext>
            </a:extLst>
          </p:cNvPr>
          <p:cNvSpPr txBox="1"/>
          <p:nvPr/>
        </p:nvSpPr>
        <p:spPr>
          <a:xfrm>
            <a:off x="894244" y="1644173"/>
            <a:ext cx="10090636" cy="36933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finder map page with the information of restaurant name, cuisines names, boro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ugh and phone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17228-5E5F-481A-9AA6-70CEC211969A}"/>
              </a:ext>
            </a:extLst>
          </p:cNvPr>
          <p:cNvSpPr txBox="1"/>
          <p:nvPr/>
        </p:nvSpPr>
        <p:spPr>
          <a:xfrm>
            <a:off x="307726" y="710928"/>
            <a:ext cx="10833592" cy="36933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Created landing page and 4 other web pages using Bootstrap and CSS as following: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FE665-D39D-4F13-B85E-8BE0D4B71D26}"/>
              </a:ext>
            </a:extLst>
          </p:cNvPr>
          <p:cNvSpPr txBox="1"/>
          <p:nvPr/>
        </p:nvSpPr>
        <p:spPr>
          <a:xfrm>
            <a:off x="894244" y="2146344"/>
            <a:ext cx="785655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Cuisines by borough (drop down menu by borough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pie charts…)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4BC38-C7FC-4287-83DE-F4660BEA51D1}"/>
              </a:ext>
            </a:extLst>
          </p:cNvPr>
          <p:cNvSpPr txBox="1"/>
          <p:nvPr/>
        </p:nvSpPr>
        <p:spPr>
          <a:xfrm>
            <a:off x="894244" y="2598145"/>
            <a:ext cx="10652987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Violations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borough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(drop down menu by borough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bar chart and description of violation codes, list of restaurants for each selected violation code)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798948-E4E8-4480-9E75-3AB75CB22CA8}"/>
              </a:ext>
            </a:extLst>
          </p:cNvPr>
          <p:cNvSpPr txBox="1"/>
          <p:nvPr/>
        </p:nvSpPr>
        <p:spPr>
          <a:xfrm>
            <a:off x="894244" y="3233264"/>
            <a:ext cx="796305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Food of fortune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(spin wheel), restaurant suggestions for each cuisine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078D43-6DDD-4F12-95AF-2D65BCD7A2FC}"/>
              </a:ext>
            </a:extLst>
          </p:cNvPr>
          <p:cNvSpPr txBox="1"/>
          <p:nvPr/>
        </p:nvSpPr>
        <p:spPr>
          <a:xfrm>
            <a:off x="307726" y="3685838"/>
            <a:ext cx="9922630" cy="375552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JavaScript libraries to create all the visualizations and interactive dashboard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068D2AF9-3844-4685-BF30-ACF3CC71B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6" y="1605082"/>
            <a:ext cx="493984" cy="493984"/>
          </a:xfrm>
          <a:prstGeom prst="rect">
            <a:avLst/>
          </a:prstGeom>
        </p:spPr>
      </p:pic>
      <p:pic>
        <p:nvPicPr>
          <p:cNvPr id="34" name="Picture 33" descr="A close-up of a handbag&#10;&#10;Description automatically generated with low confidence">
            <a:extLst>
              <a:ext uri="{FF2B5EF4-FFF2-40B4-BE49-F238E27FC236}">
                <a16:creationId xmlns:a16="http://schemas.microsoft.com/office/drawing/2014/main" id="{7C1AACDD-AB54-4386-8F0B-E82B2E93D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0" y="2170906"/>
            <a:ext cx="512886" cy="4507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7D43C0-897D-4014-AD5B-648028A0D7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6" y="1100720"/>
            <a:ext cx="526594" cy="419430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ABC13659-2F9B-4A02-89A5-DA3FB30343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6" y="3182714"/>
            <a:ext cx="493983" cy="4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2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22" y="58022"/>
            <a:ext cx="8881110" cy="70564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EC200"/>
                </a:solidFill>
              </a:rPr>
              <a:t>Conclusion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997" y="6256783"/>
            <a:ext cx="1991003" cy="58110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>
            <a:off x="1193410" y="599547"/>
            <a:ext cx="8881110" cy="0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C7AF50-C0F3-4C5D-8D99-F125E2246CD3}"/>
              </a:ext>
            </a:extLst>
          </p:cNvPr>
          <p:cNvSpPr txBox="1"/>
          <p:nvPr/>
        </p:nvSpPr>
        <p:spPr>
          <a:xfrm>
            <a:off x="2315307" y="1699679"/>
            <a:ext cx="72038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EC200"/>
                </a:solidFill>
              </a:rPr>
              <a:t>Please visit our GitHub page to see more details about our project</a:t>
            </a:r>
            <a:r>
              <a:rPr lang="en-US" dirty="0"/>
              <a:t>: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8FAD4-74D5-47F6-A35C-73180A28ADB1}"/>
              </a:ext>
            </a:extLst>
          </p:cNvPr>
          <p:cNvSpPr txBox="1"/>
          <p:nvPr/>
        </p:nvSpPr>
        <p:spPr>
          <a:xfrm>
            <a:off x="2391507" y="2288618"/>
            <a:ext cx="7127631" cy="341632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0D7-7463-4F10-8516-6149D4AAD910}"/>
              </a:ext>
            </a:extLst>
          </p:cNvPr>
          <p:cNvSpPr txBox="1"/>
          <p:nvPr/>
        </p:nvSpPr>
        <p:spPr>
          <a:xfrm>
            <a:off x="3205542" y="5752569"/>
            <a:ext cx="720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9200"/>
                </a:solidFill>
                <a:highlight>
                  <a:srgbClr val="000000"/>
                </a:highlight>
              </a:rPr>
              <a:t>GitHub link: https://github.com/meetk5/Team-Project3 </a:t>
            </a:r>
          </a:p>
        </p:txBody>
      </p:sp>
    </p:spTree>
    <p:extLst>
      <p:ext uri="{BB962C8B-B14F-4D97-AF65-F5344CB8AC3E}">
        <p14:creationId xmlns:p14="http://schemas.microsoft.com/office/powerpoint/2010/main" val="30512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14" y="5158154"/>
            <a:ext cx="11116331" cy="9746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ENJOY THE WEB TOUR NOW!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Heroku link: 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997" y="6256783"/>
            <a:ext cx="1991003" cy="58110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536508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1543</TotalTime>
  <Words>282</Words>
  <Application>Microsoft Office PowerPoint</Application>
  <PresentationFormat>Widescreen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Microsoft Sans Serif</vt:lpstr>
      <vt:lpstr>Times New Roman</vt:lpstr>
      <vt:lpstr>Wingdings</vt:lpstr>
      <vt:lpstr>Office Theme</vt:lpstr>
      <vt:lpstr>PowerPoint Presentation</vt:lpstr>
      <vt:lpstr>The Data Restaurateurs</vt:lpstr>
      <vt:lpstr>Technologies</vt:lpstr>
      <vt:lpstr>PowerPoint Presentation</vt:lpstr>
      <vt:lpstr>Data Cleaning, creating DB in SQL, ETL &amp; Flask </vt:lpstr>
      <vt:lpstr>Web pages </vt:lpstr>
      <vt:lpstr>Conclusion</vt:lpstr>
      <vt:lpstr>ENJOY THE WEB TOUR NOW! Heroku link: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Dionne</dc:creator>
  <cp:lastModifiedBy>TOSUN Serap</cp:lastModifiedBy>
  <cp:revision>103</cp:revision>
  <dcterms:created xsi:type="dcterms:W3CDTF">2020-06-16T23:54:19Z</dcterms:created>
  <dcterms:modified xsi:type="dcterms:W3CDTF">2021-09-22T01:39:25Z</dcterms:modified>
</cp:coreProperties>
</file>